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C3EF"/>
    <a:srgbClr val="D0C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91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BAC41-571E-45A7-928B-72AA6FEEC782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FFFA1-57AA-4440-83F5-679B9922E3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549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FFFA1-57AA-4440-83F5-679B9922E34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980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78E-BA23-43FF-AA98-8C160711F9E2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84A-9573-4C36-95A1-FCFAB3596F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178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78E-BA23-43FF-AA98-8C160711F9E2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84A-9573-4C36-95A1-FCFAB3596F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4364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78E-BA23-43FF-AA98-8C160711F9E2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84A-9573-4C36-95A1-FCFAB3596F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488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78E-BA23-43FF-AA98-8C160711F9E2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84A-9573-4C36-95A1-FCFAB3596F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415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78E-BA23-43FF-AA98-8C160711F9E2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84A-9573-4C36-95A1-FCFAB3596F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1204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78E-BA23-43FF-AA98-8C160711F9E2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84A-9573-4C36-95A1-FCFAB3596F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348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78E-BA23-43FF-AA98-8C160711F9E2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84A-9573-4C36-95A1-FCFAB3596F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440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78E-BA23-43FF-AA98-8C160711F9E2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84A-9573-4C36-95A1-FCFAB3596F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2827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78E-BA23-43FF-AA98-8C160711F9E2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84A-9573-4C36-95A1-FCFAB3596F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6559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78E-BA23-43FF-AA98-8C160711F9E2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84A-9573-4C36-95A1-FCFAB3596F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424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78E-BA23-43FF-AA98-8C160711F9E2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7084A-9573-4C36-95A1-FCFAB3596F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69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F078E-BA23-43FF-AA98-8C160711F9E2}" type="datetimeFigureOut">
              <a:rPr kumimoji="1" lang="ja-JP" altLang="en-US" smtClean="0"/>
              <a:t>2024/4/16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7084A-9573-4C36-95A1-FCFAB3596F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66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rgbClr val="C5C3EF"/>
          </a:fgClr>
          <a:bgClr>
            <a:srgbClr val="D0CEF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686643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151752" y="797511"/>
            <a:ext cx="5383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54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岡山ナイター</a:t>
            </a:r>
            <a:endParaRPr kumimoji="1" lang="en-US" altLang="ja-JP" sz="5400" b="1" dirty="0" smtClean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latin typeface="ＤＨＰ特太ゴシック体" panose="020B0500000000000000" pitchFamily="50" charset="-128"/>
              <a:ea typeface="ＤＨＰ特太ゴシック体" panose="020B0500000000000000" pitchFamily="50" charset="-128"/>
            </a:endParaRPr>
          </a:p>
          <a:p>
            <a:pPr algn="dist"/>
            <a:r>
              <a:rPr kumimoji="1" lang="ja-JP" altLang="en-US" sz="54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移住相談会</a:t>
            </a:r>
            <a:endParaRPr kumimoji="1" lang="ja-JP" altLang="en-US" sz="5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latin typeface="ＤＨＰ特太ゴシック体" panose="020B0500000000000000" pitchFamily="50" charset="-128"/>
              <a:ea typeface="ＤＨＰ特太ゴシック体" panose="020B0500000000000000" pitchFamily="50" charset="-128"/>
            </a:endParaRPr>
          </a:p>
        </p:txBody>
      </p:sp>
      <p:sp>
        <p:nvSpPr>
          <p:cNvPr id="4" name="角丸四角形吹き出し 4"/>
          <p:cNvSpPr/>
          <p:nvPr/>
        </p:nvSpPr>
        <p:spPr>
          <a:xfrm>
            <a:off x="4431823" y="238253"/>
            <a:ext cx="5313219" cy="674270"/>
          </a:xfrm>
          <a:custGeom>
            <a:avLst/>
            <a:gdLst>
              <a:gd name="connsiteX0" fmla="*/ 0 w 4472608"/>
              <a:gd name="connsiteY0" fmla="*/ 129211 h 775252"/>
              <a:gd name="connsiteX1" fmla="*/ 129211 w 4472608"/>
              <a:gd name="connsiteY1" fmla="*/ 0 h 775252"/>
              <a:gd name="connsiteX2" fmla="*/ 745435 w 4472608"/>
              <a:gd name="connsiteY2" fmla="*/ 0 h 775252"/>
              <a:gd name="connsiteX3" fmla="*/ 745435 w 4472608"/>
              <a:gd name="connsiteY3" fmla="*/ 0 h 775252"/>
              <a:gd name="connsiteX4" fmla="*/ 1863587 w 4472608"/>
              <a:gd name="connsiteY4" fmla="*/ 0 h 775252"/>
              <a:gd name="connsiteX5" fmla="*/ 4343397 w 4472608"/>
              <a:gd name="connsiteY5" fmla="*/ 0 h 775252"/>
              <a:gd name="connsiteX6" fmla="*/ 4472608 w 4472608"/>
              <a:gd name="connsiteY6" fmla="*/ 129211 h 775252"/>
              <a:gd name="connsiteX7" fmla="*/ 4472608 w 4472608"/>
              <a:gd name="connsiteY7" fmla="*/ 452230 h 775252"/>
              <a:gd name="connsiteX8" fmla="*/ 4472608 w 4472608"/>
              <a:gd name="connsiteY8" fmla="*/ 452230 h 775252"/>
              <a:gd name="connsiteX9" fmla="*/ 4472608 w 4472608"/>
              <a:gd name="connsiteY9" fmla="*/ 646043 h 775252"/>
              <a:gd name="connsiteX10" fmla="*/ 4472608 w 4472608"/>
              <a:gd name="connsiteY10" fmla="*/ 646041 h 775252"/>
              <a:gd name="connsiteX11" fmla="*/ 4343397 w 4472608"/>
              <a:gd name="connsiteY11" fmla="*/ 775252 h 775252"/>
              <a:gd name="connsiteX12" fmla="*/ 1863587 w 4472608"/>
              <a:gd name="connsiteY12" fmla="*/ 775252 h 775252"/>
              <a:gd name="connsiteX13" fmla="*/ 728051 w 4472608"/>
              <a:gd name="connsiteY13" fmla="*/ 971554 h 775252"/>
              <a:gd name="connsiteX14" fmla="*/ 745435 w 4472608"/>
              <a:gd name="connsiteY14" fmla="*/ 775252 h 775252"/>
              <a:gd name="connsiteX15" fmla="*/ 129211 w 4472608"/>
              <a:gd name="connsiteY15" fmla="*/ 775252 h 775252"/>
              <a:gd name="connsiteX16" fmla="*/ 0 w 4472608"/>
              <a:gd name="connsiteY16" fmla="*/ 646041 h 775252"/>
              <a:gd name="connsiteX17" fmla="*/ 0 w 4472608"/>
              <a:gd name="connsiteY17" fmla="*/ 646043 h 775252"/>
              <a:gd name="connsiteX18" fmla="*/ 0 w 4472608"/>
              <a:gd name="connsiteY18" fmla="*/ 452230 h 775252"/>
              <a:gd name="connsiteX19" fmla="*/ 0 w 4472608"/>
              <a:gd name="connsiteY19" fmla="*/ 452230 h 775252"/>
              <a:gd name="connsiteX20" fmla="*/ 0 w 4472608"/>
              <a:gd name="connsiteY20" fmla="*/ 129211 h 775252"/>
              <a:gd name="connsiteX0" fmla="*/ 0 w 4472608"/>
              <a:gd name="connsiteY0" fmla="*/ 129211 h 971554"/>
              <a:gd name="connsiteX1" fmla="*/ 129211 w 4472608"/>
              <a:gd name="connsiteY1" fmla="*/ 0 h 971554"/>
              <a:gd name="connsiteX2" fmla="*/ 745435 w 4472608"/>
              <a:gd name="connsiteY2" fmla="*/ 0 h 971554"/>
              <a:gd name="connsiteX3" fmla="*/ 745435 w 4472608"/>
              <a:gd name="connsiteY3" fmla="*/ 0 h 971554"/>
              <a:gd name="connsiteX4" fmla="*/ 1863587 w 4472608"/>
              <a:gd name="connsiteY4" fmla="*/ 0 h 971554"/>
              <a:gd name="connsiteX5" fmla="*/ 4343397 w 4472608"/>
              <a:gd name="connsiteY5" fmla="*/ 0 h 971554"/>
              <a:gd name="connsiteX6" fmla="*/ 4472608 w 4472608"/>
              <a:gd name="connsiteY6" fmla="*/ 129211 h 971554"/>
              <a:gd name="connsiteX7" fmla="*/ 4472608 w 4472608"/>
              <a:gd name="connsiteY7" fmla="*/ 452230 h 971554"/>
              <a:gd name="connsiteX8" fmla="*/ 4472608 w 4472608"/>
              <a:gd name="connsiteY8" fmla="*/ 452230 h 971554"/>
              <a:gd name="connsiteX9" fmla="*/ 4472608 w 4472608"/>
              <a:gd name="connsiteY9" fmla="*/ 646043 h 971554"/>
              <a:gd name="connsiteX10" fmla="*/ 4472608 w 4472608"/>
              <a:gd name="connsiteY10" fmla="*/ 646041 h 971554"/>
              <a:gd name="connsiteX11" fmla="*/ 4343397 w 4472608"/>
              <a:gd name="connsiteY11" fmla="*/ 775252 h 971554"/>
              <a:gd name="connsiteX12" fmla="*/ 1267239 w 4472608"/>
              <a:gd name="connsiteY12" fmla="*/ 775252 h 971554"/>
              <a:gd name="connsiteX13" fmla="*/ 728051 w 4472608"/>
              <a:gd name="connsiteY13" fmla="*/ 971554 h 971554"/>
              <a:gd name="connsiteX14" fmla="*/ 745435 w 4472608"/>
              <a:gd name="connsiteY14" fmla="*/ 775252 h 971554"/>
              <a:gd name="connsiteX15" fmla="*/ 129211 w 4472608"/>
              <a:gd name="connsiteY15" fmla="*/ 775252 h 971554"/>
              <a:gd name="connsiteX16" fmla="*/ 0 w 4472608"/>
              <a:gd name="connsiteY16" fmla="*/ 646041 h 971554"/>
              <a:gd name="connsiteX17" fmla="*/ 0 w 4472608"/>
              <a:gd name="connsiteY17" fmla="*/ 646043 h 971554"/>
              <a:gd name="connsiteX18" fmla="*/ 0 w 4472608"/>
              <a:gd name="connsiteY18" fmla="*/ 452230 h 971554"/>
              <a:gd name="connsiteX19" fmla="*/ 0 w 4472608"/>
              <a:gd name="connsiteY19" fmla="*/ 452230 h 971554"/>
              <a:gd name="connsiteX20" fmla="*/ 0 w 4472608"/>
              <a:gd name="connsiteY20" fmla="*/ 129211 h 971554"/>
              <a:gd name="connsiteX0" fmla="*/ 0 w 4472608"/>
              <a:gd name="connsiteY0" fmla="*/ 129211 h 971554"/>
              <a:gd name="connsiteX1" fmla="*/ 129211 w 4472608"/>
              <a:gd name="connsiteY1" fmla="*/ 0 h 971554"/>
              <a:gd name="connsiteX2" fmla="*/ 745435 w 4472608"/>
              <a:gd name="connsiteY2" fmla="*/ 0 h 971554"/>
              <a:gd name="connsiteX3" fmla="*/ 745435 w 4472608"/>
              <a:gd name="connsiteY3" fmla="*/ 0 h 971554"/>
              <a:gd name="connsiteX4" fmla="*/ 1863587 w 4472608"/>
              <a:gd name="connsiteY4" fmla="*/ 0 h 971554"/>
              <a:gd name="connsiteX5" fmla="*/ 4343397 w 4472608"/>
              <a:gd name="connsiteY5" fmla="*/ 0 h 971554"/>
              <a:gd name="connsiteX6" fmla="*/ 4472608 w 4472608"/>
              <a:gd name="connsiteY6" fmla="*/ 129211 h 971554"/>
              <a:gd name="connsiteX7" fmla="*/ 4472608 w 4472608"/>
              <a:gd name="connsiteY7" fmla="*/ 452230 h 971554"/>
              <a:gd name="connsiteX8" fmla="*/ 4472608 w 4472608"/>
              <a:gd name="connsiteY8" fmla="*/ 452230 h 971554"/>
              <a:gd name="connsiteX9" fmla="*/ 4472608 w 4472608"/>
              <a:gd name="connsiteY9" fmla="*/ 646043 h 971554"/>
              <a:gd name="connsiteX10" fmla="*/ 4472608 w 4472608"/>
              <a:gd name="connsiteY10" fmla="*/ 646041 h 971554"/>
              <a:gd name="connsiteX11" fmla="*/ 4343397 w 4472608"/>
              <a:gd name="connsiteY11" fmla="*/ 775252 h 971554"/>
              <a:gd name="connsiteX12" fmla="*/ 1108213 w 4472608"/>
              <a:gd name="connsiteY12" fmla="*/ 775252 h 971554"/>
              <a:gd name="connsiteX13" fmla="*/ 728051 w 4472608"/>
              <a:gd name="connsiteY13" fmla="*/ 971554 h 971554"/>
              <a:gd name="connsiteX14" fmla="*/ 745435 w 4472608"/>
              <a:gd name="connsiteY14" fmla="*/ 775252 h 971554"/>
              <a:gd name="connsiteX15" fmla="*/ 129211 w 4472608"/>
              <a:gd name="connsiteY15" fmla="*/ 775252 h 971554"/>
              <a:gd name="connsiteX16" fmla="*/ 0 w 4472608"/>
              <a:gd name="connsiteY16" fmla="*/ 646041 h 971554"/>
              <a:gd name="connsiteX17" fmla="*/ 0 w 4472608"/>
              <a:gd name="connsiteY17" fmla="*/ 646043 h 971554"/>
              <a:gd name="connsiteX18" fmla="*/ 0 w 4472608"/>
              <a:gd name="connsiteY18" fmla="*/ 452230 h 971554"/>
              <a:gd name="connsiteX19" fmla="*/ 0 w 4472608"/>
              <a:gd name="connsiteY19" fmla="*/ 452230 h 971554"/>
              <a:gd name="connsiteX20" fmla="*/ 0 w 4472608"/>
              <a:gd name="connsiteY20" fmla="*/ 129211 h 971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72608" h="971554">
                <a:moveTo>
                  <a:pt x="0" y="129211"/>
                </a:moveTo>
                <a:cubicBezTo>
                  <a:pt x="0" y="57850"/>
                  <a:pt x="57850" y="0"/>
                  <a:pt x="129211" y="0"/>
                </a:cubicBezTo>
                <a:lnTo>
                  <a:pt x="745435" y="0"/>
                </a:lnTo>
                <a:lnTo>
                  <a:pt x="745435" y="0"/>
                </a:lnTo>
                <a:lnTo>
                  <a:pt x="1863587" y="0"/>
                </a:lnTo>
                <a:lnTo>
                  <a:pt x="4343397" y="0"/>
                </a:lnTo>
                <a:cubicBezTo>
                  <a:pt x="4414758" y="0"/>
                  <a:pt x="4472608" y="57850"/>
                  <a:pt x="4472608" y="129211"/>
                </a:cubicBezTo>
                <a:lnTo>
                  <a:pt x="4472608" y="452230"/>
                </a:lnTo>
                <a:lnTo>
                  <a:pt x="4472608" y="452230"/>
                </a:lnTo>
                <a:lnTo>
                  <a:pt x="4472608" y="646043"/>
                </a:lnTo>
                <a:lnTo>
                  <a:pt x="4472608" y="646041"/>
                </a:lnTo>
                <a:cubicBezTo>
                  <a:pt x="4472608" y="717402"/>
                  <a:pt x="4414758" y="775252"/>
                  <a:pt x="4343397" y="775252"/>
                </a:cubicBezTo>
                <a:lnTo>
                  <a:pt x="1108213" y="775252"/>
                </a:lnTo>
                <a:lnTo>
                  <a:pt x="728051" y="971554"/>
                </a:lnTo>
                <a:lnTo>
                  <a:pt x="745435" y="775252"/>
                </a:lnTo>
                <a:lnTo>
                  <a:pt x="129211" y="775252"/>
                </a:lnTo>
                <a:cubicBezTo>
                  <a:pt x="57850" y="775252"/>
                  <a:pt x="0" y="717402"/>
                  <a:pt x="0" y="646041"/>
                </a:cubicBezTo>
                <a:lnTo>
                  <a:pt x="0" y="646043"/>
                </a:lnTo>
                <a:lnTo>
                  <a:pt x="0" y="452230"/>
                </a:lnTo>
                <a:lnTo>
                  <a:pt x="0" y="452230"/>
                </a:lnTo>
                <a:lnTo>
                  <a:pt x="0" y="129211"/>
                </a:lnTo>
                <a:close/>
              </a:path>
            </a:pathLst>
          </a:cu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ctr"/>
          <a:lstStyle/>
          <a:p>
            <a:pPr algn="ctr"/>
            <a:r>
              <a:rPr kumimoji="1" lang="ja-JP" alt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移住のアレコレ、よくよく調べる良い機会。</a:t>
            </a:r>
            <a:endParaRPr kumimoji="1" lang="ja-JP" altLang="en-US" sz="20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290366" y="5609662"/>
            <a:ext cx="2535155" cy="912436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+mn-ea"/>
              </a:rPr>
              <a:t>オンライン開催</a:t>
            </a:r>
            <a:endParaRPr kumimoji="1" lang="ja-JP" altLang="en-US" sz="24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290366" y="5609662"/>
            <a:ext cx="2535156" cy="912436"/>
          </a:xfrm>
          <a:prstGeom prst="rect">
            <a:avLst/>
          </a:prstGeom>
          <a:noFill/>
          <a:ln w="127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30780" y="3843762"/>
            <a:ext cx="4204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毎月第３木曜日</a:t>
            </a:r>
            <a:endParaRPr kumimoji="1" lang="en-US" altLang="ja-JP" sz="32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kumimoji="1" lang="en-US" altLang="ja-JP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18:00</a:t>
            </a:r>
            <a:r>
              <a:rPr kumimoji="1" lang="en-US" altLang="ja-JP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~</a:t>
            </a:r>
            <a:r>
              <a:rPr kumimoji="1" lang="en-US" altLang="ja-JP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/19:00</a:t>
            </a:r>
            <a:r>
              <a:rPr kumimoji="1" lang="en-US" altLang="ja-JP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~</a:t>
            </a:r>
            <a:r>
              <a:rPr kumimoji="1" lang="en-US" altLang="ja-JP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/20:00~</a:t>
            </a:r>
            <a:endParaRPr kumimoji="1" lang="ja-JP" altLang="en-US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50142" y="5065266"/>
            <a:ext cx="7605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chemeClr val="bg1"/>
                </a:solidFill>
                <a:latin typeface="+mn-ea"/>
              </a:rPr>
              <a:t>お申込みは「おかやま晴れの国</a:t>
            </a:r>
            <a:r>
              <a:rPr kumimoji="1" lang="ja-JP" altLang="en-US" sz="2000" b="1" dirty="0" err="1" smtClean="0">
                <a:solidFill>
                  <a:schemeClr val="bg1"/>
                </a:solidFill>
                <a:latin typeface="+mn-ea"/>
              </a:rPr>
              <a:t>ぐら</a:t>
            </a:r>
            <a:r>
              <a:rPr kumimoji="1" lang="ja-JP" altLang="en-US" sz="2000" b="1" dirty="0" smtClean="0">
                <a:solidFill>
                  <a:schemeClr val="bg1"/>
                </a:solidFill>
                <a:latin typeface="+mn-ea"/>
              </a:rPr>
              <a:t>し」のポータルサイトから！</a:t>
            </a:r>
            <a:endParaRPr kumimoji="1" lang="ja-JP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090808" y="6641806"/>
            <a:ext cx="2563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chemeClr val="bg1"/>
                </a:solidFill>
              </a:rPr>
              <a:t>倉敷美観地区（倉敷市）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8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</TotalTime>
  <Words>45</Words>
  <Application>Microsoft Office PowerPoint</Application>
  <PresentationFormat>A4 210 x 297 mm</PresentationFormat>
  <Paragraphs>9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ＤＨＰ特太ゴシック体</vt:lpstr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山下　春香</dc:creator>
  <cp:lastModifiedBy>中山間・地域振興課001</cp:lastModifiedBy>
  <cp:revision>30</cp:revision>
  <cp:lastPrinted>2023-02-08T02:55:51Z</cp:lastPrinted>
  <dcterms:created xsi:type="dcterms:W3CDTF">2022-03-24T01:31:28Z</dcterms:created>
  <dcterms:modified xsi:type="dcterms:W3CDTF">2024-04-16T04:34:17Z</dcterms:modified>
</cp:coreProperties>
</file>